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>
        <p:scale>
          <a:sx n="77" d="100"/>
          <a:sy n="77" d="100"/>
        </p:scale>
        <p:origin x="-117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17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BFCA-5087-41D8-9282-EB9258B5ED0A}" type="datetimeFigureOut">
              <a:rPr lang="en-CA" smtClean="0"/>
              <a:t>23/06/2017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2B-7A29-4ED0-8B3C-B51FD59C49E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BFCA-5087-41D8-9282-EB9258B5ED0A}" type="datetimeFigureOut">
              <a:rPr lang="en-CA" smtClean="0"/>
              <a:t>23/06/2017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2B-7A29-4ED0-8B3C-B51FD59C49E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BFCA-5087-41D8-9282-EB9258B5ED0A}" type="datetimeFigureOut">
              <a:rPr lang="en-CA" smtClean="0"/>
              <a:t>23/06/2017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2B-7A29-4ED0-8B3C-B51FD59C49E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BFCA-5087-41D8-9282-EB9258B5ED0A}" type="datetimeFigureOut">
              <a:rPr lang="en-CA" smtClean="0"/>
              <a:t>23/06/2017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2B-7A29-4ED0-8B3C-B51FD59C49E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BFCA-5087-41D8-9282-EB9258B5ED0A}" type="datetimeFigureOut">
              <a:rPr lang="en-CA" smtClean="0"/>
              <a:t>23/06/2017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2B-7A29-4ED0-8B3C-B51FD59C49E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BFCA-5087-41D8-9282-EB9258B5ED0A}" type="datetimeFigureOut">
              <a:rPr lang="en-CA" smtClean="0"/>
              <a:t>23/06/2017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2B-7A29-4ED0-8B3C-B51FD59C49E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BFCA-5087-41D8-9282-EB9258B5ED0A}" type="datetimeFigureOut">
              <a:rPr lang="en-CA" smtClean="0"/>
              <a:t>23/06/2017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2B-7A29-4ED0-8B3C-B51FD59C49E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BFCA-5087-41D8-9282-EB9258B5ED0A}" type="datetimeFigureOut">
              <a:rPr lang="en-CA" smtClean="0"/>
              <a:t>23/06/2017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2B-7A29-4ED0-8B3C-B51FD59C49E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BFCA-5087-41D8-9282-EB9258B5ED0A}" type="datetimeFigureOut">
              <a:rPr lang="en-CA" smtClean="0"/>
              <a:t>23/06/2017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2B-7A29-4ED0-8B3C-B51FD59C49EB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BFCA-5087-41D8-9282-EB9258B5ED0A}" type="datetimeFigureOut">
              <a:rPr lang="en-CA" smtClean="0"/>
              <a:t>23/06/2017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2A2B-7A29-4ED0-8B3C-B51FD59C49EB}" type="slidenum">
              <a:rPr lang="en-CA" smtClean="0"/>
              <a:t>‹#›</a:t>
            </a:fld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BFCA-5087-41D8-9282-EB9258B5ED0A}" type="datetimeFigureOut">
              <a:rPr lang="en-CA" smtClean="0"/>
              <a:t>23/06/2017</a:t>
            </a:fld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D782A2B-7A29-4ED0-8B3C-B51FD59C49EB}" type="slidenum">
              <a:rPr lang="en-CA" smtClean="0"/>
              <a:t>‹#›</a:t>
            </a:fld>
            <a:endParaRPr lang="en-CA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DD782A2B-7A29-4ED0-8B3C-B51FD59C49EB}" type="slidenum">
              <a:rPr lang="en-CA" smtClean="0"/>
              <a:t>‹#›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BFABFCA-5087-41D8-9282-EB9258B5ED0A}" type="datetimeFigureOut">
              <a:rPr lang="en-CA" smtClean="0"/>
              <a:t>23/06/2017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memoryproject.com/educator-resources/commemorative-contest-entry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4005064"/>
            <a:ext cx="7762056" cy="2448272"/>
          </a:xfrm>
        </p:spPr>
        <p:txBody>
          <a:bodyPr/>
          <a:lstStyle/>
          <a:p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Cher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orateur du Projet Mémoire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b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Utilisez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 modèle PowerPoint afin de guider votre présentation. Sentez-vous libre de changer toute page, tout titre ou tout sous-titre. Ce modèle est optionnel et pour votre utilisation personnelle.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Personnalisez-le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ajoutez-y vos photos préférées, vidéos, clips audio, mots-clés, phrases et citations!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Merci de votre participation active et bonne chance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L’équipe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Projet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Mémoire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/>
              <a:t/>
            </a:r>
            <a:br>
              <a:rPr lang="en-US" sz="1400" b="1" dirty="0"/>
            </a:br>
            <a:endParaRPr lang="en-CA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46588"/>
            <a:ext cx="6356571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48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543800" cy="1574031"/>
          </a:xfrm>
        </p:spPr>
        <p:txBody>
          <a:bodyPr/>
          <a:lstStyle/>
          <a:p>
            <a:pPr algn="ctr"/>
            <a:r>
              <a:rPr lang="en-C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Insérez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votre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nom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5536" y="2168243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	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 INTRODUCTION</a:t>
            </a:r>
            <a:b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Offrez </a:t>
            </a:r>
            <a:r>
              <a:rPr lang="fr-F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votre public une courte présentation personnelle </a:t>
            </a:r>
          </a:p>
          <a:p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819" y="3140968"/>
            <a:ext cx="82003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Votre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carrière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Pourquoi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avez-vous décidé de vous joindre aux Forces armées canadiennes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fr-F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a-t-il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d’autres membres de votre famille qui ont fait leur service militaire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ou quoi, sont vos inspirations?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Quand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avez-vous commencé et terminé votre service militaire, ou êtes-vous en service actif?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régions géographiques où vous avez servi.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Partagez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lien de votre page 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biographique.</a:t>
            </a:r>
            <a:endParaRPr 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54" y="6046833"/>
            <a:ext cx="2187504" cy="70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-315416"/>
            <a:ext cx="7543800" cy="2593975"/>
          </a:xfrm>
        </p:spPr>
        <p:txBody>
          <a:bodyPr/>
          <a:lstStyle/>
          <a:p>
            <a:pPr algn="ctr"/>
            <a:r>
              <a:rPr lang="en-C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Insérez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titre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ici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54" y="6046833"/>
            <a:ext cx="2187504" cy="709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306" y="2180427"/>
            <a:ext cx="8888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rgbClr val="E331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PENSEZ </a:t>
            </a:r>
            <a:r>
              <a:rPr lang="fr-FR" sz="2800" dirty="0">
                <a:solidFill>
                  <a:srgbClr val="E331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AU THÈME ET AU CONTEXTE: </a:t>
            </a:r>
            <a:endParaRPr lang="en-CA" sz="2800" dirty="0">
              <a:solidFill>
                <a:srgbClr val="E331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585" y="3068960"/>
            <a:ext cx="72397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</a:t>
            </a:r>
            <a:endParaRPr lang="en-C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Amitié</a:t>
            </a:r>
            <a:endParaRPr lang="en-C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Travail </a:t>
            </a: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d’équipe</a:t>
            </a:r>
            <a:endParaRPr lang="en-C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Remembrance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CA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Citoyenneté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canadienne</a:t>
            </a:r>
            <a:endParaRPr lang="en-C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Quelles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étaient vos activités quotidiennes? </a:t>
            </a:r>
            <a:endParaRPr lang="en-C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Quelles </a:t>
            </a: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innovations avez-vous vues au cours de votre carrière?</a:t>
            </a:r>
            <a:r>
              <a:rPr lang="en-C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17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3258" y="-315416"/>
            <a:ext cx="7543800" cy="2593975"/>
          </a:xfrm>
        </p:spPr>
        <p:txBody>
          <a:bodyPr/>
          <a:lstStyle/>
          <a:p>
            <a:pPr algn="ctr"/>
            <a:r>
              <a:rPr lang="en-C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Insérez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titre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ici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54" y="6046833"/>
            <a:ext cx="2187504" cy="709205"/>
          </a:xfrm>
          <a:prstGeom prst="rect">
            <a:avLst/>
          </a:prstGeom>
        </p:spPr>
      </p:pic>
      <p:pic>
        <p:nvPicPr>
          <p:cNvPr id="6" name="Picture 6" descr="http://data.thememoryproject.com/image/2784_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000">
            <a:off x="2855958" y="2528736"/>
            <a:ext cx="2827744" cy="3476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data.thememoryproject.com/image/2780_600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0000">
            <a:off x="548199" y="3161157"/>
            <a:ext cx="2552734" cy="347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data.thememoryproject.com/image/2782_600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5785">
            <a:off x="5671727" y="2107649"/>
            <a:ext cx="3103158" cy="367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29554" y="3416781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Insérez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photos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2438" y="488635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Insérez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photos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81389" y="378611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Insérez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photos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ici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33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-171400"/>
            <a:ext cx="7543800" cy="2593975"/>
          </a:xfrm>
        </p:spPr>
        <p:txBody>
          <a:bodyPr/>
          <a:lstStyle/>
          <a:p>
            <a:pPr algn="ctr"/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Insérez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titre </a:t>
            </a:r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ici</a:t>
            </a:r>
            <a:r>
              <a:rPr lang="en-CA" dirty="0" smtClean="0"/>
              <a:t/>
            </a:r>
            <a:br>
              <a:rPr lang="en-CA" dirty="0" smtClean="0"/>
            </a:b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54" y="6046833"/>
            <a:ext cx="2187504" cy="709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1268760"/>
            <a:ext cx="583264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Avez-vous des vidéos ou autres fichiers multimédias (diaporamas, enregistrements audio, etc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 ?</a:t>
            </a:r>
            <a:r>
              <a:rPr lang="en-US" sz="2400" dirty="0" smtClean="0">
                <a:latin typeface="Cambria" panose="02040503050406030204" pitchFamily="18" charset="0"/>
              </a:rPr>
              <a:t/>
            </a:r>
            <a:br>
              <a:rPr lang="en-US" sz="2400" dirty="0" smtClean="0">
                <a:latin typeface="Cambria" panose="02040503050406030204" pitchFamily="18" charset="0"/>
              </a:rPr>
            </a:br>
            <a:endParaRPr lang="en-US" sz="2400" dirty="0" smtClean="0">
              <a:latin typeface="Cambria" panose="02040503050406030204" pitchFamily="18" charset="0"/>
            </a:endParaRPr>
          </a:p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INSÉREZ-LES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CI-DESSOUS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cliquez sur l’onglet insérer ci-dessus, et ensuite le bouton vidéo ou audio pour télécharger un fichier depuis votre ordinateur.</a:t>
            </a:r>
            <a:endParaRPr lang="en-C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rnard Fineston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15816" y="3846002"/>
            <a:ext cx="2952328" cy="22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-315416"/>
            <a:ext cx="7543800" cy="2593975"/>
          </a:xfrm>
        </p:spPr>
        <p:txBody>
          <a:bodyPr/>
          <a:lstStyle/>
          <a:p>
            <a:pPr algn="ctr"/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Insert Title Here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3292" y="5254745"/>
            <a:ext cx="6461760" cy="792088"/>
          </a:xfrm>
        </p:spPr>
        <p:txBody>
          <a:bodyPr/>
          <a:lstStyle/>
          <a:p>
            <a:pPr algn="ctr"/>
            <a:r>
              <a:rPr lang="en-CA" dirty="0" smtClean="0"/>
              <a:t>Spare slide for  additional information!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54" y="6046833"/>
            <a:ext cx="2187504" cy="7092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2780928"/>
            <a:ext cx="64677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Wear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medals and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uniform 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can; it will impress your audience at any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age. You can also wear your Memory Project speaker pin! 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868" y="4084740"/>
            <a:ext cx="645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 our online education resource page for activities and  lessons: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thememoryproject.com/educator-resources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1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1546" y="1628800"/>
            <a:ext cx="6762782" cy="2592288"/>
          </a:xfrm>
        </p:spPr>
        <p:txBody>
          <a:bodyPr>
            <a:normAutofit fontScale="70000" lnSpcReduction="20000"/>
          </a:bodyPr>
          <a:lstStyle/>
          <a:p>
            <a:r>
              <a:rPr lang="en-US" sz="5700" dirty="0" err="1" smtClean="0">
                <a:solidFill>
                  <a:srgbClr val="E331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Concluez</a:t>
            </a:r>
            <a:r>
              <a:rPr lang="en-US" sz="5700" dirty="0" smtClean="0">
                <a:solidFill>
                  <a:srgbClr val="E331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 smtClean="0">
                <a:solidFill>
                  <a:srgbClr val="E331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votre</a:t>
            </a:r>
            <a:r>
              <a:rPr lang="en-US" sz="5700" dirty="0" smtClean="0">
                <a:solidFill>
                  <a:srgbClr val="E331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700" dirty="0" err="1">
                <a:solidFill>
                  <a:srgbClr val="E331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</a:t>
            </a:r>
            <a:r>
              <a:rPr lang="en-US" sz="5700" dirty="0">
                <a:solidFill>
                  <a:srgbClr val="E331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Récapitulez </a:t>
            </a:r>
            <a:r>
              <a:rPr lang="fr-FR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faits importants de la présentation </a:t>
            </a: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Parlez </a:t>
            </a:r>
            <a:r>
              <a:rPr lang="fr-FR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ce que vous faites maintenant</a:t>
            </a:r>
            <a:endParaRPr lang="en-US" sz="3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fr-FR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Parlez </a:t>
            </a:r>
            <a:r>
              <a:rPr lang="fr-FR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Projet Mémoire et de son </a:t>
            </a:r>
            <a:r>
              <a:rPr lang="fr-FR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33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Foire</a:t>
            </a:r>
            <a:r>
              <a:rPr lang="en-US" sz="3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aux questions </a:t>
            </a:r>
            <a:endParaRPr lang="en-US" sz="3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CA" sz="3300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54" y="6046833"/>
            <a:ext cx="2187504" cy="70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9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-747464"/>
            <a:ext cx="7543800" cy="2593975"/>
          </a:xfrm>
        </p:spPr>
        <p:txBody>
          <a:bodyPr/>
          <a:lstStyle/>
          <a:p>
            <a:pPr algn="ctr"/>
            <a:r>
              <a:rPr lang="en-C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Merci</a:t>
            </a:r>
            <a:r>
              <a:rPr lang="en-CA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2391542"/>
            <a:ext cx="6461760" cy="3197697"/>
          </a:xfrm>
        </p:spPr>
        <p:txBody>
          <a:bodyPr>
            <a:normAutofit fontScale="92500" lnSpcReduction="10000"/>
          </a:bodyPr>
          <a:lstStyle/>
          <a:p>
            <a:r>
              <a:rPr lang="fr-FR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Suivez-nous </a:t>
            </a:r>
            <a:r>
              <a:rPr lang="fr-FR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 les médias sociaux:</a:t>
            </a:r>
            <a:endParaRPr lang="en-CA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dirty="0" smtClean="0">
                <a:solidFill>
                  <a:schemeClr val="tx1"/>
                </a:solidFill>
              </a:rPr>
              <a:t/>
            </a:r>
            <a:br>
              <a:rPr lang="en-CA" dirty="0" smtClean="0">
                <a:solidFill>
                  <a:schemeClr val="tx1"/>
                </a:solidFill>
              </a:rPr>
            </a:br>
            <a:r>
              <a:rPr lang="en-C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Facebook: </a:t>
            </a:r>
            <a:r>
              <a:rPr lang="en-CA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thememoryproject</a:t>
            </a:r>
            <a:r>
              <a:rPr lang="en-C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CA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leprojetmemoire</a:t>
            </a:r>
            <a:endParaRPr lang="en-CA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Twitter: @</a:t>
            </a:r>
            <a:r>
              <a:rPr lang="en-CA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memory_project</a:t>
            </a:r>
            <a:endParaRPr lang="en-CA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CA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C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Instagram: @</a:t>
            </a:r>
            <a:r>
              <a:rPr lang="en-CA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memory_project</a:t>
            </a:r>
            <a:r>
              <a:rPr lang="en-C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CA" sz="2800" dirty="0" smtClean="0"/>
              <a:t/>
            </a:r>
            <a:br>
              <a:rPr lang="en-CA" sz="2800" dirty="0" smtClean="0"/>
            </a:br>
            <a:endParaRPr lang="en-CA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554" y="6046833"/>
            <a:ext cx="2187504" cy="7092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64510"/>
            <a:ext cx="587144" cy="4777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00798"/>
            <a:ext cx="636964" cy="611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653136"/>
            <a:ext cx="582540" cy="5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BA8C941368B41B0B111E603E883E2" ma:contentTypeVersion="4263" ma:contentTypeDescription="Create a new document." ma:contentTypeScope="" ma:versionID="8ac963f5b91faba0d7483bc3edb1e664">
  <xsd:schema xmlns:xsd="http://www.w3.org/2001/XMLSchema" xmlns:xs="http://www.w3.org/2001/XMLSchema" xmlns:p="http://schemas.microsoft.com/office/2006/metadata/properties" xmlns:ns2="8de28bec-5d3f-4466-a222-180062fd2f7f" xmlns:ns3="cceeecc8-2cb8-4343-90d2-fac395bb3f30" xmlns:ns4="1ef949c5-c37b-4cd9-b02c-382bf0348380" targetNamespace="http://schemas.microsoft.com/office/2006/metadata/properties" ma:root="true" ma:fieldsID="510ca0564d5c0842e64810868877e3f4" ns2:_="" ns3:_="" ns4:_="">
    <xsd:import namespace="8de28bec-5d3f-4466-a222-180062fd2f7f"/>
    <xsd:import namespace="cceeecc8-2cb8-4343-90d2-fac395bb3f30"/>
    <xsd:import namespace="1ef949c5-c37b-4cd9-b02c-382bf034838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e28bec-5d3f-4466-a222-180062fd2f7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eeecc8-2cb8-4343-90d2-fac395bb3f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f949c5-c37b-4cd9-b02c-382bf0348380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8de28bec-5d3f-4466-a222-180062fd2f7f">KY73AE6TSJZS-378771554-863603</_dlc_DocId>
    <_dlc_DocIdUrl xmlns="8de28bec-5d3f-4466-a222-180062fd2f7f">
      <Url>https://historicacanada.sharepoint.com/teams/fileshare/dominion/projects/_layouts/15/DocIdRedir.aspx?ID=KY73AE6TSJZS-378771554-863603</Url>
      <Description>KY73AE6TSJZS-378771554-863603</Description>
    </_dlc_DocIdUrl>
  </documentManagement>
</p:properties>
</file>

<file path=customXml/itemProps1.xml><?xml version="1.0" encoding="utf-8"?>
<ds:datastoreItem xmlns:ds="http://schemas.openxmlformats.org/officeDocument/2006/customXml" ds:itemID="{2EADDA75-85CB-424C-83AA-5CAC41C2BB0D}"/>
</file>

<file path=customXml/itemProps2.xml><?xml version="1.0" encoding="utf-8"?>
<ds:datastoreItem xmlns:ds="http://schemas.openxmlformats.org/officeDocument/2006/customXml" ds:itemID="{DA0A0419-6D54-4E20-8D1F-697EDED2F15D}"/>
</file>

<file path=customXml/itemProps3.xml><?xml version="1.0" encoding="utf-8"?>
<ds:datastoreItem xmlns:ds="http://schemas.openxmlformats.org/officeDocument/2006/customXml" ds:itemID="{E95DF6AC-D695-4C44-A1F4-41DE3D259D91}"/>
</file>

<file path=customXml/itemProps4.xml><?xml version="1.0" encoding="utf-8"?>
<ds:datastoreItem xmlns:ds="http://schemas.openxmlformats.org/officeDocument/2006/customXml" ds:itemID="{5288A15E-70A4-44A4-AEE3-81AEEB7512DE}"/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150</TotalTime>
  <Words>239</Words>
  <Application>Microsoft Office PowerPoint</Application>
  <PresentationFormat>On-screen Show (4:3)</PresentationFormat>
  <Paragraphs>44</Paragraphs>
  <Slides>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Adjacency</vt:lpstr>
      <vt:lpstr>Cher orateur du Projet Mémoire ,  Utilisez ce modèle PowerPoint afin de guider votre présentation. Sentez-vous libre de changer toute page, tout titre ou tout sous-titre. Ce modèle est optionnel et pour votre utilisation personnelle.   Personnalisez-le, ajoutez-y vos photos préférées, vidéos, clips audio, mots-clés, phrases et citations!   Merci de votre participation active et bonne chance!  - L’équipe du Projet Mémoire  </vt:lpstr>
      <vt:lpstr>Insérez votre nom ici </vt:lpstr>
      <vt:lpstr>Insérez le titre ici</vt:lpstr>
      <vt:lpstr>Insérez le titre ici</vt:lpstr>
      <vt:lpstr>Insérez le titre ici </vt:lpstr>
      <vt:lpstr>Insert Title Here</vt:lpstr>
      <vt:lpstr>PowerPoint Presentation</vt:lpstr>
      <vt:lpstr>Merci!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Use this Power Point template as a model to guide your presentation. Please feel free to change any slides, titles &amp; subtitles. This template is optional and for your personal use.  Personalize it, add your favourite photos, videos, audio clips, key words, phrases and quotes!  Thank you again for your active participation!  - The Memory Project Team</dc:title>
  <dc:creator>Samantha Rose Manto</dc:creator>
  <cp:lastModifiedBy>Maia Foster</cp:lastModifiedBy>
  <cp:revision>17</cp:revision>
  <dcterms:created xsi:type="dcterms:W3CDTF">2016-09-21T19:52:33Z</dcterms:created>
  <dcterms:modified xsi:type="dcterms:W3CDTF">2017-06-23T18:45:58Z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0x010100692BA8C941368B41B0B111E603E883E2</vt:lpwstr>
  </property>
  <property fmtid="{D5CDD505-2E9C-101B-9397-08002B2CF9AE}" pid="3" name="Order">
    <vt:r8>12190000</vt:r8>
  </property>
  <property fmtid="{D5CDD505-2E9C-101B-9397-08002B2CF9AE}" pid="4" name="_dlc_DocIdItemGuid">
    <vt:lpwstr>68219408-0164-437d-b964-cad9fc12ceb2</vt:lpwstr>
  </property>
</Properties>
</file>